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8" r:id="rId3"/>
    <p:sldId id="329" r:id="rId4"/>
    <p:sldId id="331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2DB96"/>
    <a:srgbClr val="FFE36C"/>
    <a:srgbClr val="BDD1F2"/>
    <a:srgbClr val="E6DEE1"/>
    <a:srgbClr val="6BB3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7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46639-A77A-43A1-8224-C8A881F8FE27}" type="datetimeFigureOut">
              <a:rPr lang="ko-KR" altLang="en-US" smtClean="0"/>
              <a:t>2025-06-25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72121-9344-4A6E-AD4F-F898F4FD83E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4662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207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523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04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양쪽 모서리가 둥근 사각형 6"/>
          <p:cNvSpPr/>
          <p:nvPr userDrawn="1"/>
        </p:nvSpPr>
        <p:spPr>
          <a:xfrm>
            <a:off x="0" y="1"/>
            <a:ext cx="12192000" cy="6512766"/>
          </a:xfrm>
          <a:prstGeom prst="round2SameRect">
            <a:avLst>
              <a:gd name="adj1" fmla="val 5233"/>
              <a:gd name="adj2" fmla="val 0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" name="양쪽 모서리가 둥근 사각형 7"/>
          <p:cNvSpPr/>
          <p:nvPr userDrawn="1"/>
        </p:nvSpPr>
        <p:spPr>
          <a:xfrm>
            <a:off x="83976" y="106090"/>
            <a:ext cx="12036489" cy="6201404"/>
          </a:xfrm>
          <a:prstGeom prst="round2SameRect">
            <a:avLst>
              <a:gd name="adj1" fmla="val 4913"/>
              <a:gd name="adj2" fmla="val 0"/>
            </a:avLst>
          </a:prstGeom>
          <a:solidFill>
            <a:srgbClr val="E6DE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 userDrawn="1"/>
        </p:nvSpPr>
        <p:spPr>
          <a:xfrm>
            <a:off x="88213" y="867747"/>
            <a:ext cx="12036489" cy="55354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734858" y="6612690"/>
            <a:ext cx="2743200" cy="22268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BE9F7AE2-9562-4637-88F3-31EB90D8E3CC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11" name="그림 10" descr="폰트, 그래픽, 로고, 텍스트이(가) 표시된 사진&#10;&#10;자동 생성된 설명">
            <a:extLst>
              <a:ext uri="{FF2B5EF4-FFF2-40B4-BE49-F238E27FC236}">
                <a16:creationId xmlns:a16="http://schemas.microsoft.com/office/drawing/2014/main" id="{9D96DFE4-2195-28DE-970C-C85943E22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6650" y="6512767"/>
            <a:ext cx="898197" cy="347935"/>
          </a:xfrm>
          <a:prstGeom prst="rect">
            <a:avLst/>
          </a:prstGeom>
        </p:spPr>
      </p:pic>
      <p:pic>
        <p:nvPicPr>
          <p:cNvPr id="12" name="그림 11" descr="화이트, 폰트, 그래픽, 상징이(가) 표시된 사진&#10;&#10;자동 생성된 설명">
            <a:extLst>
              <a:ext uri="{FF2B5EF4-FFF2-40B4-BE49-F238E27FC236}">
                <a16:creationId xmlns:a16="http://schemas.microsoft.com/office/drawing/2014/main" id="{EFAB934D-1518-B218-9295-65DC0FD498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87391" y="6609675"/>
            <a:ext cx="536118" cy="228711"/>
          </a:xfrm>
          <a:prstGeom prst="rect">
            <a:avLst/>
          </a:prstGeom>
        </p:spPr>
      </p:pic>
      <p:pic>
        <p:nvPicPr>
          <p:cNvPr id="13" name="그림 12" descr="텍스트, 폰트, 로고, 그래픽이(가) 표시된 사진&#10;&#10;자동 생성된 설명">
            <a:extLst>
              <a:ext uri="{FF2B5EF4-FFF2-40B4-BE49-F238E27FC236}">
                <a16:creationId xmlns:a16="http://schemas.microsoft.com/office/drawing/2014/main" id="{02A23C4E-68AF-F3E5-2FFE-B64C0289A1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b="34461"/>
          <a:stretch/>
        </p:blipFill>
        <p:spPr>
          <a:xfrm>
            <a:off x="10957170" y="6608451"/>
            <a:ext cx="1150931" cy="23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4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816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960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584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301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951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37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091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7AE2-9562-4637-88F3-31EB90D8E3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42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6DEE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200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1" y="325925"/>
            <a:ext cx="5984341" cy="5910308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6636191" y="1484766"/>
            <a:ext cx="3938257" cy="78765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7200" b="1" dirty="0" err="1" smtClean="0">
                <a:solidFill>
                  <a:schemeClr val="tx1"/>
                </a:solidFill>
              </a:rPr>
              <a:t>watson</a:t>
            </a:r>
            <a:r>
              <a:rPr lang="en-US" altLang="ko-KR" sz="7200" b="1" dirty="0" err="1" smtClean="0">
                <a:solidFill>
                  <a:srgbClr val="0000FF"/>
                </a:solidFill>
              </a:rPr>
              <a:t>x</a:t>
            </a:r>
            <a:endParaRPr lang="ko-KR" altLang="en-US" sz="7200" b="1" dirty="0">
              <a:solidFill>
                <a:srgbClr val="0000FF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6547322" y="3259764"/>
            <a:ext cx="391337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dirty="0" err="1" smtClean="0"/>
              <a:t>Git</a:t>
            </a:r>
            <a:r>
              <a:rPr lang="en-US" altLang="ko-KR" sz="4400" dirty="0" smtClean="0"/>
              <a:t> Integration</a:t>
            </a:r>
          </a:p>
          <a:p>
            <a:r>
              <a:rPr lang="en-US" altLang="ko-KR" sz="4400" dirty="0" smtClean="0"/>
              <a:t>development</a:t>
            </a:r>
            <a:endParaRPr lang="ko-KR" altLang="en-US" sz="4400" dirty="0"/>
          </a:p>
        </p:txBody>
      </p:sp>
      <p:pic>
        <p:nvPicPr>
          <p:cNvPr id="15" name="Picture 2" descr="GitHub Logo, symbol, meaning, history, PNG, brand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8" t="-3614" r="30279" b="32778"/>
          <a:stretch/>
        </p:blipFill>
        <p:spPr bwMode="auto">
          <a:xfrm>
            <a:off x="10478707" y="3292273"/>
            <a:ext cx="1354172" cy="134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19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pPr/>
              <a:t>2</a:t>
            </a:fld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 rotWithShape="1">
          <a:blip r:embed="rId2"/>
          <a:srcRect t="31409"/>
          <a:stretch/>
        </p:blipFill>
        <p:spPr>
          <a:xfrm>
            <a:off x="803578" y="1804416"/>
            <a:ext cx="10581375" cy="3328034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645320" y="2859737"/>
            <a:ext cx="3716804" cy="23164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645320" y="3169407"/>
            <a:ext cx="8008388" cy="3064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504991" y="2657664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2" name="타원 11"/>
          <p:cNvSpPr/>
          <p:nvPr/>
        </p:nvSpPr>
        <p:spPr>
          <a:xfrm>
            <a:off x="504991" y="3195156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99176" y="244443"/>
            <a:ext cx="4433784" cy="437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Worker4 node shutdown 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50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pPr/>
              <a:t>3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725" y="1363947"/>
            <a:ext cx="11277600" cy="470535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43132" y="1736132"/>
            <a:ext cx="9325124" cy="5681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202803" y="1761882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</a:rPr>
              <a:t>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343132" y="3618636"/>
            <a:ext cx="8837444" cy="5681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02803" y="3644386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99176" y="244443"/>
            <a:ext cx="5470104" cy="437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Pod recreation in worker1 node 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3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F7AE2-9562-4637-88F3-31EB90D8E3CC}" type="slidenum">
              <a:rPr lang="ko-KR" altLang="en-US" smtClean="0"/>
              <a:pPr/>
              <a:t>4</a:t>
            </a:fld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2"/>
          <a:srcRect b="50284"/>
          <a:stretch/>
        </p:blipFill>
        <p:spPr>
          <a:xfrm>
            <a:off x="467860" y="3779623"/>
            <a:ext cx="11268075" cy="1718970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t="49610"/>
          <a:stretch/>
        </p:blipFill>
        <p:spPr>
          <a:xfrm>
            <a:off x="467860" y="1671373"/>
            <a:ext cx="11277600" cy="179504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39505" y="2743200"/>
            <a:ext cx="6959876" cy="1773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199176" y="2749660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rgbClr val="FF0000"/>
                </a:solidFill>
              </a:rPr>
              <a:t>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39505" y="3064511"/>
            <a:ext cx="8496068" cy="4019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199176" y="3070971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46621" y="4802548"/>
            <a:ext cx="6959876" cy="17738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306292" y="4699280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3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446621" y="5062899"/>
            <a:ext cx="8496068" cy="40190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306292" y="4959631"/>
            <a:ext cx="280657" cy="280657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99176" y="244443"/>
            <a:ext cx="5470104" cy="437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800" dirty="0" smtClean="0">
                <a:solidFill>
                  <a:schemeClr val="tx1"/>
                </a:solidFill>
              </a:rPr>
              <a:t>Worker4 node restart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21055</TotalTime>
  <Words>27</Words>
  <Application>Microsoft Office PowerPoint</Application>
  <PresentationFormat>와이드스크린</PresentationFormat>
  <Paragraphs>18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60</cp:revision>
  <dcterms:created xsi:type="dcterms:W3CDTF">2024-09-19T09:11:56Z</dcterms:created>
  <dcterms:modified xsi:type="dcterms:W3CDTF">2025-06-24T23:41:35Z</dcterms:modified>
</cp:coreProperties>
</file>